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7"/>
      <p:bold r:id="rId18"/>
    </p:embeddedFont>
    <p:embeddedFont>
      <p:font typeface="Gill Sans MT Condensed" panose="020B0506020104020203" pitchFamily="34" charset="0"/>
      <p:regular r:id="rId19"/>
    </p:embeddedFont>
    <p:embeddedFont>
      <p:font typeface="NATS" pitchFamily="2" charset="0"/>
      <p:regular r:id="rId20"/>
    </p:embeddedFont>
    <p:embeddedFont>
      <p:font typeface="Amarante" panose="020B0604020202020204" charset="0"/>
      <p:regular r:id="rId21"/>
    </p:embeddedFont>
    <p:embeddedFont>
      <p:font typeface="MV Boli" panose="02000500030200090000" pitchFamily="2" charset="0"/>
      <p:regular r:id="rId22"/>
    </p:embeddedFont>
    <p:embeddedFont>
      <p:font typeface="Chathura" panose="02000600000000000000" pitchFamily="2" charset="0"/>
      <p:regular r:id="rId23"/>
    </p:embeddedFont>
    <p:embeddedFont>
      <p:font typeface="GIST-TLOTSwami" panose="02000400000000000000" pitchFamily="2" charset="0"/>
      <p:boldItalic r:id="rId24"/>
    </p:embeddedFont>
    <p:embeddedFont>
      <p:font typeface="Playbill" panose="040506030A0602020202" pitchFamily="82" charset="0"/>
      <p:regular r:id="rId25"/>
    </p:embeddedFont>
    <p:embeddedFont>
      <p:font typeface="Impact" panose="020B0806030902050204" pitchFamily="34" charset="0"/>
      <p:regular r:id="rId26"/>
    </p:embeddedFont>
    <p:embeddedFont>
      <p:font typeface="Ramabhadra" panose="02000600000000000000" pitchFamily="2" charset="0"/>
      <p:regular r:id="rId27"/>
    </p:embeddedFont>
    <p:embeddedFont>
      <p:font typeface="Bookshelf Symbol 7" panose="05010101010101010101" pitchFamily="2" charset="2"/>
      <p:regular r:id="rId28"/>
    </p:embeddedFont>
    <p:embeddedFont>
      <p:font typeface="RaviPrakash" panose="02000600000000000000" pitchFamily="2" charset="0"/>
      <p:regular r:id="rId29"/>
    </p:embeddedFont>
    <p:embeddedFont>
      <p:font typeface="Bahnschrift SemiBold SemiConden" panose="020B0502040204020203" pitchFamily="34" charset="0"/>
      <p:bold r:id="rId30"/>
    </p:embeddedFont>
    <p:embeddedFont>
      <p:font typeface="Matura MT Script Capitals" panose="03020802060602070202" pitchFamily="66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Rockwell Condensed" panose="02060603050405020104" pitchFamily="18" charset="0"/>
      <p:regular r:id="rId36"/>
      <p:bold r:id="rId37"/>
    </p:embeddedFont>
    <p:embeddedFont>
      <p:font typeface="Syamala Ramana" panose="02000600000000000000" pitchFamily="2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0000"/>
    <a:srgbClr val="0000FF"/>
    <a:srgbClr val="FF0000"/>
    <a:srgbClr val="666699"/>
    <a:srgbClr val="FF3300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9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/Relationships>
</file>

<file path=ppt/media/image1.jpg>
</file>

<file path=ppt/media/image10.jpg>
</file>

<file path=ppt/media/image11.png>
</file>

<file path=ppt/media/image12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1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4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56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48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640"/>
              </a:spcBef>
              <a:spcAft>
                <a:spcPts val="0"/>
              </a:spcAft>
              <a:buSzPts val="1400"/>
              <a:buFont typeface="Calibri"/>
              <a:buNone/>
              <a:defRPr/>
            </a:lvl1pPr>
            <a:lvl2pPr marL="914400" lvl="1" indent="-228600" rtl="0">
              <a:spcBef>
                <a:spcPts val="560"/>
              </a:spcBef>
              <a:spcAft>
                <a:spcPts val="0"/>
              </a:spcAft>
              <a:buSzPts val="1400"/>
              <a:buFont typeface="Calibri"/>
              <a:buNone/>
              <a:defRPr/>
            </a:lvl2pPr>
            <a:lvl3pPr marL="1371600" lvl="2" indent="-228600" rtl="0">
              <a:spcBef>
                <a:spcPts val="48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1pPr>
            <a:lvl2pPr marL="914400" marR="0" lvl="1" indent="-3175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2pPr>
            <a:lvl3pPr marL="1371600" marR="0" lvl="2" indent="-317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3pPr>
            <a:lvl4pPr marL="1828800" marR="0" lvl="3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/>
            </a:lvl4pPr>
            <a:lvl5pPr marL="2286000" marR="0" lvl="4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/>
            </a:lvl5pPr>
            <a:lvl6pPr marL="2743200" marR="0" lvl="5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marL="3200400" marR="0" lvl="6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marL="3657600" marR="0" lvl="7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marL="4114800" marR="0" lvl="8" indent="-3175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-762000" y="381000"/>
            <a:ext cx="64008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M.S.RAJU ARTS   </a:t>
            </a:r>
            <a:endParaRPr/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5400" b="0" i="0" u="none" strike="noStrike" cap="none">
                <a:solidFill>
                  <a:srgbClr val="FF0000"/>
                </a:solidFill>
                <a:latin typeface="Amarante"/>
                <a:ea typeface="Amarante"/>
                <a:cs typeface="Amarante"/>
                <a:sym typeface="Amarante"/>
              </a:rPr>
              <a:t>LOVECHESE</a:t>
            </a:r>
            <a:endParaRPr/>
          </a:p>
          <a:p>
            <a:pPr marL="0" marR="0" lvl="0" indent="0" algn="ctr" rtl="0">
              <a:spcBef>
                <a:spcPts val="10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endParaRPr sz="5400" b="0" i="0" u="none" strike="noStrike" cap="none">
              <a:solidFill>
                <a:srgbClr val="FF0000"/>
              </a:solidFill>
              <a:latin typeface="Amarante"/>
              <a:ea typeface="Amarante"/>
              <a:cs typeface="Amarante"/>
              <a:sym typeface="Amarante"/>
            </a:endParaRPr>
          </a:p>
          <a:p>
            <a:pPr marL="0" marR="0" lvl="0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M.S.RAJU  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K.KODANDARAMIREDDY </a:t>
            </a:r>
            <a:endParaRPr/>
          </a:p>
          <a:p>
            <a:pPr marL="0" marR="0" lvl="0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MANISARMA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4953000" y="1447800"/>
            <a:ext cx="4495800" cy="4832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102 RELESE</a:t>
            </a:r>
            <a:endParaRPr sz="66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 13CENT’S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75 – 2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100-1CENTER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45032" y="4311840"/>
            <a:ext cx="1847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sz="3200" b="1" cap="none" spc="0" dirty="0">
              <a:ln/>
              <a:effectLst/>
              <a:latin typeface="NATS" pitchFamily="2" charset="0"/>
              <a:cs typeface="NATS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08999" y="1822289"/>
            <a:ext cx="5876930" cy="264687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16600" b="1" dirty="0">
                <a:ln/>
                <a:blipFill dpi="0" rotWithShape="1">
                  <a:blip r:embed="rId2"/>
                  <a:srcRect/>
                  <a:stretch>
                    <a:fillRect/>
                  </a:stretch>
                </a:blipFill>
                <a:effectLst>
                  <a:innerShdw dist="63500" dir="9840000">
                    <a:srgbClr val="FE0000"/>
                  </a:inn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అగ్నిస్థలీ</a:t>
            </a:r>
          </a:p>
        </p:txBody>
      </p:sp>
      <p:sp>
        <p:nvSpPr>
          <p:cNvPr id="7" name="Rectangle 6"/>
          <p:cNvSpPr/>
          <p:nvPr/>
        </p:nvSpPr>
        <p:spPr>
          <a:xfrm>
            <a:off x="3259188" y="1468346"/>
            <a:ext cx="3196709" cy="707886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ngle"/>
            <a:contourClr>
              <a:srgbClr val="FFFFFF"/>
            </a:contourClr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/>
          <a:p>
            <a:pPr algn="ctr"/>
            <a:r>
              <a:rPr lang="te-IN" sz="4000" b="1" dirty="0" smtClean="0">
                <a:ln/>
                <a:gradFill flip="none" rotWithShape="1">
                  <a:gsLst>
                    <a:gs pos="61500">
                      <a:srgbClr val="FE0000"/>
                    </a:gs>
                    <a:gs pos="49000">
                      <a:srgbClr val="D3E0EF"/>
                    </a:gs>
                    <a:gs pos="25000">
                      <a:srgbClr val="FE0000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FE000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Ramabhadra" panose="02000600000000000000" pitchFamily="2" charset="0"/>
                <a:ea typeface="Syamala Ramana" panose="02000600000000000000" pitchFamily="2" charset="0"/>
                <a:cs typeface="Ramabhadra" panose="02000600000000000000" pitchFamily="2" charset="0"/>
              </a:rPr>
              <a:t>ఎస్.ఎస్.రాజమౌళి</a:t>
            </a:r>
          </a:p>
        </p:txBody>
      </p:sp>
    </p:spTree>
    <p:extLst>
      <p:ext uri="{BB962C8B-B14F-4D97-AF65-F5344CB8AC3E}">
        <p14:creationId xmlns:p14="http://schemas.microsoft.com/office/powerpoint/2010/main" val="1479046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67492" y="1098345"/>
            <a:ext cx="5604419" cy="37702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te-IN" sz="239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ఏజెంట్స్ </a:t>
            </a:r>
            <a:endParaRPr lang="te-IN" sz="6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97518" y="2539448"/>
            <a:ext cx="282641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en-US" sz="88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________</a:t>
            </a:r>
            <a:endParaRPr lang="te-IN" sz="3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17254" y="1098344"/>
            <a:ext cx="5604419" cy="37702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te-IN" sz="23900" b="1" spc="600" dirty="0" smtClean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ఏ</a:t>
            </a:r>
            <a:r>
              <a:rPr lang="te-IN" sz="23900" b="1" spc="600" dirty="0" smtClean="0">
                <a:ln w="0"/>
                <a:gradFill flip="none" rotWithShape="1">
                  <a:gsLst>
                    <a:gs pos="0">
                      <a:schemeClr val="accent6">
                        <a:lumMod val="89000"/>
                      </a:schemeClr>
                    </a:gs>
                    <a:gs pos="23000">
                      <a:schemeClr val="accent6">
                        <a:lumMod val="89000"/>
                      </a:schemeClr>
                    </a:gs>
                    <a:gs pos="69000">
                      <a:schemeClr val="accent6">
                        <a:lumMod val="75000"/>
                      </a:schemeClr>
                    </a:gs>
                    <a:gs pos="97000">
                      <a:schemeClr val="accent6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జెంట్స్ </a:t>
            </a:r>
            <a:endParaRPr lang="te-IN" sz="6600" b="1" spc="600" dirty="0">
              <a:ln w="0"/>
              <a:gradFill flip="none" rotWithShape="1">
                <a:gsLst>
                  <a:gs pos="0">
                    <a:schemeClr val="accent6">
                      <a:lumMod val="89000"/>
                    </a:schemeClr>
                  </a:gs>
                  <a:gs pos="23000">
                    <a:schemeClr val="accent6">
                      <a:lumMod val="89000"/>
                    </a:schemeClr>
                  </a:gs>
                  <a:gs pos="69000">
                    <a:schemeClr val="accent6">
                      <a:lumMod val="75000"/>
                    </a:schemeClr>
                  </a:gs>
                  <a:gs pos="97000">
                    <a:schemeClr val="accent6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54009" y="4986746"/>
            <a:ext cx="8451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600" b="1" cap="none" spc="0" dirty="0" err="1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Puri</a:t>
            </a:r>
            <a:endParaRPr lang="en-US" sz="3600" b="1" cap="none" spc="0" dirty="0">
              <a:ln/>
              <a:solidFill>
                <a:schemeClr val="accent6">
                  <a:lumMod val="75000"/>
                </a:schemeClr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55776" y="4586635"/>
            <a:ext cx="190949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000" b="1" cap="none" spc="0" dirty="0" err="1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Yavan</a:t>
            </a:r>
            <a:r>
              <a:rPr lang="en-US" sz="2000" b="1" cap="none" spc="0" dirty="0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 </a:t>
            </a:r>
            <a:r>
              <a:rPr lang="en-US" sz="2000" b="1" cap="none" spc="0" dirty="0" smtClean="0">
                <a:ln/>
                <a:solidFill>
                  <a:schemeClr val="accent6">
                    <a:lumMod val="75000"/>
                  </a:schemeClr>
                </a:solidFill>
                <a:effectLst/>
                <a:latin typeface="Agency FB" panose="020B0503020202020204" pitchFamily="34" charset="0"/>
              </a:rPr>
              <a:t>Shankar</a:t>
            </a:r>
            <a:r>
              <a:rPr lang="en-US" sz="2000" b="1" cap="none" spc="0" dirty="0" smtClean="0">
                <a:ln/>
                <a:solidFill>
                  <a:srgbClr val="002060"/>
                </a:solidFill>
                <a:effectLst/>
                <a:latin typeface="Agency FB" panose="020B0503020202020204" pitchFamily="34" charset="0"/>
              </a:rPr>
              <a:t> Raja</a:t>
            </a:r>
            <a:endParaRPr lang="en-US" sz="2000" b="1" cap="none" spc="0" dirty="0">
              <a:ln/>
              <a:solidFill>
                <a:schemeClr val="accent6">
                  <a:lumMod val="75000"/>
                </a:schemeClr>
              </a:solidFill>
              <a:effectLst/>
              <a:latin typeface="Agency FB" panose="020B0503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05536" y="290430"/>
            <a:ext cx="1518365" cy="538609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en-US" sz="34400" b="1" spc="600" dirty="0" smtClean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2</a:t>
            </a:r>
            <a:endParaRPr lang="te-IN" sz="8000" b="1" spc="600" dirty="0">
              <a:ln w="0"/>
              <a:solidFill>
                <a:srgbClr val="FF0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GIST-TLOTSwami" panose="02000400000000000000" pitchFamily="2" charset="0"/>
              <a:cs typeface="GIST-TLOTSwami" panose="02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071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ecureservercdn.net/198.71.233.39/6nr.fe4.myftpupload.com/wp-content/uploads/2020/01/cropped-mythri-movie-logo-for-Website-2.png?time=165340296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59" y="45550"/>
            <a:ext cx="1809750" cy="75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 bwMode="invGray">
          <a:xfrm>
            <a:off x="765058" y="1543021"/>
            <a:ext cx="7007047" cy="31547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82550" h="38100" prst="coolSlant"/>
              <a:bevelB w="38100" h="38100"/>
            </a:sp3d>
          </a:bodyPr>
          <a:lstStyle/>
          <a:p>
            <a:pPr algn="ctr"/>
            <a:r>
              <a:rPr lang="te-IN" sz="19900" b="1" spc="-300" dirty="0">
                <a:ln w="0"/>
                <a:gradFill flip="none" rotWithShape="1">
                  <a:gsLst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effectLst>
                  <a:outerShdw blurRad="50800" dist="38100" dir="2700000" sx="101000" sy="101000" algn="tl" rotWithShape="0">
                    <a:srgbClr val="FF0000"/>
                  </a:out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రా</a:t>
            </a:r>
            <a:r>
              <a:rPr lang="te-IN" sz="13800" b="1" spc="-300" dirty="0">
                <a:ln w="0"/>
                <a:gradFill flip="none" rotWithShape="1">
                  <a:gsLst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effectLst>
                  <a:outerShdw blurRad="50800" dist="38100" dir="2700000" sx="101000" sy="101000" algn="tl" rotWithShape="0">
                    <a:srgbClr val="FF0000"/>
                  </a:out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ధారా</a:t>
            </a:r>
            <a:r>
              <a:rPr lang="te-IN" sz="19900" b="1" spc="-300" dirty="0">
                <a:ln w="0"/>
                <a:gradFill flip="none" rotWithShape="1">
                  <a:gsLst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effectLst>
                  <a:outerShdw blurRad="50800" dist="38100" dir="2700000" sx="101000" sy="101000" algn="tl" rotWithShape="0">
                    <a:srgbClr val="FF0000"/>
                  </a:outerShdw>
                </a:effectLst>
                <a:latin typeface="Syamala Ramana" panose="02000600000000000000" pitchFamily="2" charset="0"/>
                <a:ea typeface="Syamala Ramana" panose="02000600000000000000" pitchFamily="2" charset="0"/>
                <a:cs typeface="Syamala Ramana" panose="02000600000000000000" pitchFamily="2" charset="0"/>
              </a:rPr>
              <a:t>జ్</a:t>
            </a:r>
            <a:endParaRPr lang="te-IN" sz="13800" b="1" spc="-300" dirty="0">
              <a:ln w="0"/>
              <a:gradFill flip="none" rotWithShape="1">
                <a:gsLst>
                  <a:gs pos="97000">
                    <a:schemeClr val="bg1">
                      <a:lumMod val="85000"/>
                    </a:schemeClr>
                  </a:gs>
                  <a:gs pos="14000">
                    <a:schemeClr val="tx1"/>
                  </a:gs>
                  <a:gs pos="44000">
                    <a:schemeClr val="bg1">
                      <a:lumMod val="75000"/>
                    </a:schemeClr>
                  </a:gs>
                  <a:gs pos="69000">
                    <a:schemeClr val="tx1"/>
                  </a:gs>
                </a:gsLst>
                <a:path path="circle">
                  <a:fillToRect l="100000" b="100000"/>
                </a:path>
                <a:tileRect t="-100000" r="-100000"/>
              </a:gradFill>
              <a:effectLst>
                <a:outerShdw blurRad="50800" dist="38100" dir="2700000" sx="101000" sy="101000" algn="tl" rotWithShape="0">
                  <a:srgbClr val="FF0000"/>
                </a:outerShdw>
              </a:effectLst>
              <a:latin typeface="Syamala Ramana" panose="02000600000000000000" pitchFamily="2" charset="0"/>
              <a:ea typeface="Syamala Ramana" panose="02000600000000000000" pitchFamily="2" charset="0"/>
              <a:cs typeface="Syamala Ramana" panose="020006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021309" y="3721824"/>
            <a:ext cx="135485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spc="-150" dirty="0" err="1" smtClean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Devi</a:t>
            </a:r>
            <a:r>
              <a:rPr lang="en-US" sz="2000" b="1" spc="-150" dirty="0" err="1" smtClean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SriPrasad</a:t>
            </a:r>
            <a:endParaRPr lang="en-US" sz="2000" b="1" spc="-150" dirty="0">
              <a:gradFill>
                <a:gsLst>
                  <a:gs pos="37000">
                    <a:schemeClr val="tx1"/>
                  </a:gs>
                  <a:gs pos="80000">
                    <a:schemeClr val="tx1"/>
                  </a:gs>
                  <a:gs pos="97000">
                    <a:schemeClr val="bg1">
                      <a:lumMod val="85000"/>
                    </a:schemeClr>
                  </a:gs>
                  <a:gs pos="14000">
                    <a:schemeClr val="tx1"/>
                  </a:gs>
                  <a:gs pos="44000">
                    <a:schemeClr val="bg1">
                      <a:lumMod val="75000"/>
                    </a:schemeClr>
                  </a:gs>
                  <a:gs pos="69000">
                    <a:schemeClr val="tx1"/>
                  </a:gs>
                </a:gsLst>
                <a:path path="circle">
                  <a:fillToRect l="100000" b="100000"/>
                </a:path>
              </a:gradFill>
              <a:effectLst>
                <a:innerShdw blurRad="63500" dist="50800" dir="13500000">
                  <a:schemeClr val="tx1">
                    <a:alpha val="50000"/>
                  </a:schemeClr>
                </a:innerShdw>
              </a:effectLst>
              <a:latin typeface="Bahnschrift SemiBold SemiConden" panose="020B0502040204020203" pitchFamily="34" charset="0"/>
              <a:cs typeface="MV Boli" panose="0200050003020009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198590" y="1690942"/>
            <a:ext cx="3348994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5400" b="1" spc="-300" dirty="0" err="1" smtClean="0">
                <a:solidFill>
                  <a:schemeClr val="tx1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Matura MT Script Capitals" panose="03020802060602070202" pitchFamily="66" charset="0"/>
                <a:cs typeface="Chathura" panose="02000600000000000000" pitchFamily="2" charset="0"/>
              </a:rPr>
              <a:t>S</a:t>
            </a:r>
            <a:r>
              <a:rPr lang="en-US" sz="5400" b="1" spc="-300" dirty="0" err="1" smtClean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Matura MT Script Capitals" panose="03020802060602070202" pitchFamily="66" charset="0"/>
                <a:cs typeface="Chathura" panose="02000600000000000000" pitchFamily="2" charset="0"/>
              </a:rPr>
              <a:t>ukumar’</a:t>
            </a:r>
            <a:r>
              <a:rPr lang="en-US" sz="5400" b="1" spc="-300" dirty="0" err="1" smtClean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Matura MT Script Capitals" panose="03020802060602070202" pitchFamily="66" charset="0"/>
                <a:cs typeface="Chathura" panose="02000600000000000000" pitchFamily="2" charset="0"/>
              </a:rPr>
              <a:t>S</a:t>
            </a:r>
            <a:endParaRPr lang="en-US" sz="5400" b="1" spc="-300" dirty="0">
              <a:solidFill>
                <a:srgbClr val="FF0000"/>
              </a:solidFill>
              <a:effectLst>
                <a:innerShdw blurRad="63500" dist="50800" dir="13500000">
                  <a:schemeClr val="tx1">
                    <a:alpha val="50000"/>
                  </a:schemeClr>
                </a:innerShdw>
              </a:effectLst>
              <a:latin typeface="Matura MT Script Capitals" panose="03020802060602070202" pitchFamily="66" charset="0"/>
              <a:cs typeface="Chathura" panose="020006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56818" y="3731700"/>
            <a:ext cx="278153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spc="-150" dirty="0" smtClean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N</a:t>
            </a:r>
            <a:r>
              <a:rPr lang="en-US" sz="2000" b="1" spc="-150" dirty="0" smtClean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aveen </a:t>
            </a:r>
            <a:r>
              <a:rPr lang="en-US" sz="2000" b="1" spc="-150" dirty="0" err="1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Yerneni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 </a:t>
            </a:r>
            <a:r>
              <a:rPr lang="en-US" sz="2000" b="1" spc="-150" dirty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&amp;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 Ravi </a:t>
            </a:r>
            <a:r>
              <a:rPr lang="en-US" sz="2000" b="1" spc="-150" dirty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S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hankar</a:t>
            </a:r>
          </a:p>
        </p:txBody>
      </p:sp>
    </p:spTree>
    <p:extLst>
      <p:ext uri="{BB962C8B-B14F-4D97-AF65-F5344CB8AC3E}">
        <p14:creationId xmlns:p14="http://schemas.microsoft.com/office/powerpoint/2010/main" val="2675411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ecureservercdn.net/198.71.233.39/6nr.fe4.myftpupload.com/wp-content/uploads/2020/01/cropped-mythri-movie-logo-for-Website-2.png?time=165340296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59" y="45550"/>
            <a:ext cx="1809750" cy="75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 bwMode="invGray">
          <a:xfrm>
            <a:off x="1382214" y="1543021"/>
            <a:ext cx="5772734" cy="186204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  <a:scene3d>
              <a:camera prst="orthographicFront">
                <a:rot lat="20999999" lon="2700000" rev="20999999"/>
              </a:camera>
              <a:lightRig rig="threePt" dir="t"/>
            </a:scene3d>
            <a:sp3d extrusionH="57150">
              <a:bevelT w="82550" h="38100" prst="coolSlant"/>
              <a:bevelB w="38100" h="38100"/>
            </a:sp3d>
          </a:bodyPr>
          <a:lstStyle/>
          <a:p>
            <a:pPr algn="ctr"/>
            <a:r>
              <a:rPr lang="te-IN" sz="11500" b="1" spc="-300" dirty="0">
                <a:ln w="0"/>
                <a:gradFill flip="none" rotWithShape="1">
                  <a:gsLst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effectLst>
                  <a:outerShdw blurRad="50800" dist="38100" dir="2700000" sx="101000" sy="101000" algn="tl" rotWithShape="0">
                    <a:srgbClr val="FF0000"/>
                  </a:outerShdw>
                </a:effectLst>
                <a:latin typeface="RaviPrakash" panose="02000600000000000000" pitchFamily="2" charset="0"/>
                <a:ea typeface="RaviPrakash" panose="02000600000000000000" pitchFamily="2" charset="0"/>
                <a:cs typeface="RaviPrakash" panose="02000600000000000000" pitchFamily="2" charset="0"/>
              </a:rPr>
              <a:t>డిపార్ట్‌మెంట్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21309" y="3721824"/>
            <a:ext cx="135485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spc="-150" dirty="0" err="1" smtClean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Devi</a:t>
            </a:r>
            <a:r>
              <a:rPr lang="en-US" sz="2000" b="1" spc="-150" dirty="0" err="1" smtClean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SriPrasad</a:t>
            </a:r>
            <a:endParaRPr lang="en-US" sz="2000" b="1" spc="-150" dirty="0">
              <a:gradFill>
                <a:gsLst>
                  <a:gs pos="37000">
                    <a:schemeClr val="tx1"/>
                  </a:gs>
                  <a:gs pos="80000">
                    <a:schemeClr val="tx1"/>
                  </a:gs>
                  <a:gs pos="97000">
                    <a:schemeClr val="bg1">
                      <a:lumMod val="85000"/>
                    </a:schemeClr>
                  </a:gs>
                  <a:gs pos="14000">
                    <a:schemeClr val="tx1"/>
                  </a:gs>
                  <a:gs pos="44000">
                    <a:schemeClr val="bg1">
                      <a:lumMod val="75000"/>
                    </a:schemeClr>
                  </a:gs>
                  <a:gs pos="69000">
                    <a:schemeClr val="tx1"/>
                  </a:gs>
                </a:gsLst>
                <a:path path="circle">
                  <a:fillToRect l="100000" b="100000"/>
                </a:path>
              </a:gradFill>
              <a:effectLst>
                <a:innerShdw blurRad="63500" dist="50800" dir="13500000">
                  <a:schemeClr val="tx1">
                    <a:alpha val="50000"/>
                  </a:schemeClr>
                </a:innerShdw>
              </a:effectLst>
              <a:latin typeface="Bahnschrift SemiBold SemiConden" panose="020B0502040204020203" pitchFamily="34" charset="0"/>
              <a:cs typeface="MV Boli" panose="0200050003020009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56818" y="3731700"/>
            <a:ext cx="278153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spc="-150" dirty="0" smtClean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N</a:t>
            </a:r>
            <a:r>
              <a:rPr lang="en-US" sz="2000" b="1" spc="-150" dirty="0" smtClean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aveen </a:t>
            </a:r>
            <a:r>
              <a:rPr lang="en-US" sz="2000" b="1" spc="-150" dirty="0" err="1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Yerneni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 </a:t>
            </a:r>
            <a:r>
              <a:rPr lang="en-US" sz="2000" b="1" spc="-150" dirty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&amp;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 Ravi </a:t>
            </a:r>
            <a:r>
              <a:rPr lang="en-US" sz="2000" b="1" spc="-150" dirty="0">
                <a:solidFill>
                  <a:srgbClr val="FF0000"/>
                </a:soli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S</a:t>
            </a:r>
            <a:r>
              <a:rPr lang="en-US" sz="2000" b="1" spc="-150" dirty="0">
                <a:gradFill>
                  <a:gsLst>
                    <a:gs pos="37000">
                      <a:schemeClr val="tx1"/>
                    </a:gs>
                    <a:gs pos="80000">
                      <a:schemeClr val="tx1"/>
                    </a:gs>
                    <a:gs pos="97000">
                      <a:schemeClr val="bg1">
                        <a:lumMod val="85000"/>
                      </a:schemeClr>
                    </a:gs>
                    <a:gs pos="14000">
                      <a:schemeClr val="tx1"/>
                    </a:gs>
                    <a:gs pos="44000">
                      <a:schemeClr val="bg1">
                        <a:lumMod val="75000"/>
                      </a:schemeClr>
                    </a:gs>
                    <a:gs pos="69000">
                      <a:schemeClr val="tx1"/>
                    </a:gs>
                  </a:gsLst>
                  <a:path path="circle">
                    <a:fillToRect l="100000" b="100000"/>
                  </a:path>
                </a:gradFill>
                <a:effectLst>
                  <a:innerShdw blurRad="63500" dist="50800" dir="13500000">
                    <a:schemeClr val="tx1">
                      <a:alpha val="50000"/>
                    </a:schemeClr>
                  </a:innerShdw>
                </a:effectLst>
                <a:latin typeface="Bahnschrift SemiBold SemiConden" panose="020B0502040204020203" pitchFamily="34" charset="0"/>
                <a:cs typeface="MV Boli" panose="02000500030200090000" pitchFamily="2" charset="0"/>
              </a:rPr>
              <a:t>hankar</a:t>
            </a:r>
          </a:p>
        </p:txBody>
      </p:sp>
    </p:spTree>
    <p:extLst>
      <p:ext uri="{BB962C8B-B14F-4D97-AF65-F5344CB8AC3E}">
        <p14:creationId xmlns:p14="http://schemas.microsoft.com/office/powerpoint/2010/main" val="3712385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8190984" cy="4348519"/>
            <a:chOff x="0" y="0"/>
            <a:chExt cx="8190984" cy="4348519"/>
          </a:xfrm>
        </p:grpSpPr>
        <p:grpSp>
          <p:nvGrpSpPr>
            <p:cNvPr id="4" name="Group 3"/>
            <p:cNvGrpSpPr/>
            <p:nvPr/>
          </p:nvGrpSpPr>
          <p:grpSpPr>
            <a:xfrm>
              <a:off x="1615145" y="1701641"/>
              <a:ext cx="6575839" cy="2646878"/>
              <a:chOff x="1587153" y="1682980"/>
              <a:chExt cx="6575839" cy="2646878"/>
            </a:xfrm>
          </p:grpSpPr>
          <p:sp>
            <p:nvSpPr>
              <p:cNvPr id="10" name="Rectangle 9"/>
              <p:cNvSpPr/>
              <p:nvPr/>
            </p:nvSpPr>
            <p:spPr bwMode="invGray">
              <a:xfrm>
                <a:off x="1587153" y="1682980"/>
                <a:ext cx="6575839" cy="2646878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07950" dist="12700" dir="5400000" algn="ctr">
                  <a:srgbClr val="000000"/>
                </a:outerShdw>
              </a:effectLst>
              <a:scene3d>
                <a:camera prst="perspectiveRight"/>
                <a:lightRig rig="sunset" dir="t"/>
              </a:scene3d>
              <a:sp3d contourW="44450" prstMaterial="matte">
                <a:bevelT w="63500" h="63500" prst="artDeco"/>
                <a:contourClr>
                  <a:srgbClr val="FFFFFF"/>
                </a:contourClr>
              </a:sp3d>
            </p:spPr>
            <p:txBody>
              <a:bodyPr wrap="none" lIns="91440" tIns="45720" rIns="91440" bIns="45720">
                <a:spAutoFit/>
                <a:scene3d>
                  <a:camera prst="perspectiveRight"/>
                  <a:lightRig rig="sunset" dir="t"/>
                </a:scene3d>
                <a:sp3d extrusionH="57150" prstMaterial="dkEdge">
                  <a:bevelT w="38100" h="38100" prst="angle"/>
                  <a:bevelB w="50800" h="38100" prst="riblet"/>
                </a:sp3d>
              </a:bodyPr>
              <a:lstStyle/>
              <a:p>
                <a:pPr algn="ctr"/>
                <a:r>
                  <a:rPr lang="te-IN" sz="16600" b="1" spc="-300" dirty="0" smtClean="0">
                    <a:ln w="0">
                      <a:solidFill>
                        <a:schemeClr val="tx1"/>
                      </a:solidFill>
                    </a:ln>
                    <a:solidFill>
                      <a:srgbClr val="0000FF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  <a:latin typeface="RaviPrakash" panose="02000600000000000000" pitchFamily="2" charset="0"/>
                    <a:ea typeface="RaviPrakash" panose="02000600000000000000" pitchFamily="2" charset="0"/>
                    <a:cs typeface="RaviPrakash" panose="02000600000000000000" pitchFamily="2" charset="0"/>
                  </a:rPr>
                  <a:t>డి</a:t>
                </a:r>
                <a:r>
                  <a:rPr lang="te-IN" sz="11500" b="1" spc="-300" dirty="0" smtClean="0">
                    <a:ln w="0">
                      <a:solidFill>
                        <a:schemeClr val="tx1"/>
                      </a:solidFill>
                    </a:ln>
                    <a:solidFill>
                      <a:srgbClr val="0000FF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  <a:latin typeface="RaviPrakash" panose="02000600000000000000" pitchFamily="2" charset="0"/>
                    <a:ea typeface="RaviPrakash" panose="02000600000000000000" pitchFamily="2" charset="0"/>
                    <a:cs typeface="RaviPrakash" panose="02000600000000000000" pitchFamily="2" charset="0"/>
                  </a:rPr>
                  <a:t>పా</a:t>
                </a:r>
                <a:r>
                  <a:rPr lang="te-IN" sz="11500" b="1" spc="-300" dirty="0" smtClean="0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  <a:latin typeface="RaviPrakash" panose="02000600000000000000" pitchFamily="2" charset="0"/>
                    <a:ea typeface="RaviPrakash" panose="02000600000000000000" pitchFamily="2" charset="0"/>
                    <a:cs typeface="RaviPrakash" panose="02000600000000000000" pitchFamily="2" charset="0"/>
                  </a:rPr>
                  <a:t>ర్ట్‌</a:t>
                </a:r>
                <a:r>
                  <a:rPr lang="te-IN" sz="11500" b="1" spc="-300" dirty="0" smtClean="0">
                    <a:ln w="0">
                      <a:solidFill>
                        <a:schemeClr val="tx1"/>
                      </a:solidFill>
                    </a:ln>
                    <a:solidFill>
                      <a:srgbClr val="FE0000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  <a:latin typeface="RaviPrakash" panose="02000600000000000000" pitchFamily="2" charset="0"/>
                    <a:ea typeface="RaviPrakash" panose="02000600000000000000" pitchFamily="2" charset="0"/>
                    <a:cs typeface="RaviPrakash" panose="02000600000000000000" pitchFamily="2" charset="0"/>
                  </a:rPr>
                  <a:t>మెం</a:t>
                </a:r>
                <a:r>
                  <a:rPr lang="te-IN" sz="16600" b="1" spc="-300" dirty="0" smtClean="0">
                    <a:ln w="0">
                      <a:solidFill>
                        <a:schemeClr val="tx1"/>
                      </a:solidFill>
                    </a:ln>
                    <a:solidFill>
                      <a:srgbClr val="FE0000"/>
                    </a:solidFill>
                    <a:effectLst>
                      <a:innerShdw blurRad="63500" dist="50800" dir="13500000">
                        <a:prstClr val="black">
                          <a:alpha val="50000"/>
                        </a:prstClr>
                      </a:innerShdw>
                    </a:effectLst>
                    <a:latin typeface="RaviPrakash" panose="02000600000000000000" pitchFamily="2" charset="0"/>
                    <a:ea typeface="RaviPrakash" panose="02000600000000000000" pitchFamily="2" charset="0"/>
                    <a:cs typeface="RaviPrakash" panose="02000600000000000000" pitchFamily="2" charset="0"/>
                  </a:rPr>
                  <a:t>ట్</a:t>
                </a:r>
                <a:endParaRPr lang="te-IN" sz="11500" b="1" spc="-300" dirty="0">
                  <a:ln w="0">
                    <a:solidFill>
                      <a:schemeClr val="tx1"/>
                    </a:solidFill>
                  </a:ln>
                  <a:solidFill>
                    <a:srgbClr val="FE000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RaviPrakash" panose="02000600000000000000" pitchFamily="2" charset="0"/>
                  <a:ea typeface="RaviPrakash" panose="02000600000000000000" pitchFamily="2" charset="0"/>
                  <a:cs typeface="RaviPrakash" panose="02000600000000000000" pitchFamily="2" charset="0"/>
                </a:endParaRPr>
              </a:p>
            </p:txBody>
          </p:sp>
          <p:grpSp>
            <p:nvGrpSpPr>
              <p:cNvPr id="3" name="Group 2"/>
              <p:cNvGrpSpPr/>
              <p:nvPr/>
            </p:nvGrpSpPr>
            <p:grpSpPr>
              <a:xfrm>
                <a:off x="5309119" y="1847461"/>
                <a:ext cx="1212333" cy="311380"/>
                <a:chOff x="5178490" y="1278294"/>
                <a:chExt cx="1772169" cy="404865"/>
              </a:xfrm>
            </p:grpSpPr>
            <p:sp>
              <p:nvSpPr>
                <p:cNvPr id="2" name="Rectangle 1"/>
                <p:cNvSpPr/>
                <p:nvPr/>
              </p:nvSpPr>
              <p:spPr>
                <a:xfrm>
                  <a:off x="5178490" y="1278294"/>
                  <a:ext cx="578498" cy="404686"/>
                </a:xfrm>
                <a:prstGeom prst="rect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756988" y="1278473"/>
                  <a:ext cx="578498" cy="40468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6372161" y="1278473"/>
                  <a:ext cx="578498" cy="404686"/>
                </a:xfrm>
                <a:prstGeom prst="rect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3" name="Rectangle 12"/>
            <p:cNvSpPr/>
            <p:nvPr/>
          </p:nvSpPr>
          <p:spPr>
            <a:xfrm>
              <a:off x="5038695" y="3025080"/>
              <a:ext cx="992580" cy="120032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7200" spc="50" dirty="0" smtClean="0">
                  <a:ln w="0"/>
                  <a:solidFill>
                    <a:srgbClr val="0000FF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J</a:t>
              </a:r>
              <a:r>
                <a:rPr lang="en-US" sz="7200" spc="50" dirty="0" smtClean="0">
                  <a:ln w="0"/>
                  <a:solidFill>
                    <a:schemeClr val="tx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a</a:t>
              </a:r>
              <a:r>
                <a:rPr lang="en-US" sz="7200" spc="50" dirty="0" smtClean="0">
                  <a:ln w="0"/>
                  <a:solidFill>
                    <a:srgbClr val="FE0000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i</a:t>
              </a:r>
              <a:endParaRPr lang="en-US" sz="7200" cap="none" spc="50" dirty="0">
                <a:ln w="0"/>
                <a:solidFill>
                  <a:srgbClr val="FE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Rockwell Condensed" panose="02060603050405020104" pitchFamily="18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208444" y="3140177"/>
              <a:ext cx="1630575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spc="50" dirty="0" err="1" smtClean="0">
                  <a:ln w="0"/>
                  <a:solidFill>
                    <a:srgbClr val="0000FF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Devi</a:t>
              </a:r>
              <a:r>
                <a:rPr lang="en-US" sz="2400" spc="50" dirty="0" err="1" smtClean="0">
                  <a:ln w="0"/>
                  <a:solidFill>
                    <a:schemeClr val="tx1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Sri</a:t>
              </a:r>
              <a:r>
                <a:rPr lang="en-US" sz="2400" spc="50" dirty="0" err="1" smtClean="0">
                  <a:ln w="0"/>
                  <a:solidFill>
                    <a:srgbClr val="FF0000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Prasad</a:t>
              </a:r>
              <a:endParaRPr lang="en-US" sz="2400" cap="none" spc="50" dirty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Rockwell Condensed" panose="020606030504050201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99756" y="3140177"/>
              <a:ext cx="1515158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spc="50" dirty="0" smtClean="0">
                  <a:ln w="0"/>
                  <a:solidFill>
                    <a:srgbClr val="0000FF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Allu</a:t>
              </a:r>
              <a:r>
                <a:rPr lang="en-US" sz="2400" spc="50" dirty="0" smtClean="0">
                  <a:ln w="0"/>
                  <a:solidFill>
                    <a:srgbClr val="FE0000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 </a:t>
              </a:r>
              <a:r>
                <a:rPr lang="en-US" sz="2400" spc="50" dirty="0" err="1" smtClean="0">
                  <a:ln w="0"/>
                  <a:solidFill>
                    <a:srgbClr val="FE0000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Rockwell Condensed" panose="02060603050405020104" pitchFamily="18" charset="0"/>
                </a:rPr>
                <a:t>Aravind</a:t>
              </a:r>
              <a:endParaRPr lang="en-US" sz="2400" cap="none" spc="50" dirty="0">
                <a:ln w="0"/>
                <a:solidFill>
                  <a:srgbClr val="0000FF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Rockwell Condensed" panose="02060603050405020104" pitchFamily="18" charset="0"/>
              </a:endParaRPr>
            </a:p>
          </p:txBody>
        </p:sp>
        <p:pic>
          <p:nvPicPr>
            <p:cNvPr id="9" name="Picture 2" descr="Geetha_Arts.jpg (350×263)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97847" cy="1275811"/>
            </a:xfrm>
            <a:prstGeom prst="rect">
              <a:avLst/>
            </a:prstGeom>
            <a:solidFill>
              <a:srgbClr val="FE0000"/>
            </a:solidFill>
          </p:spPr>
        </p:pic>
      </p:grpSp>
    </p:spTree>
    <p:extLst>
      <p:ext uri="{BB962C8B-B14F-4D97-AF65-F5344CB8AC3E}">
        <p14:creationId xmlns:p14="http://schemas.microsoft.com/office/powerpoint/2010/main" val="383391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 descr="D:\GTA vice city-Deluxe\FILMS\prakshalana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600"/>
            <a:ext cx="9144000" cy="66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/>
          <p:nvPr/>
        </p:nvSpPr>
        <p:spPr>
          <a:xfrm>
            <a:off x="4191000" y="-49113"/>
            <a:ext cx="4495800" cy="54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40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152 RELESE</a:t>
            </a:r>
            <a:endParaRPr sz="6000" b="0" i="0" u="none" strike="noStrike" cap="none">
              <a:solidFill>
                <a:srgbClr val="8256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rgbClr val="825600"/>
                </a:solidFill>
                <a:latin typeface="Impact"/>
                <a:ea typeface="Impact"/>
                <a:cs typeface="Impact"/>
                <a:sym typeface="Impact"/>
              </a:rPr>
              <a:t>50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32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8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6</a:t>
            </a:r>
            <a:r>
              <a:rPr lang="en-US" sz="2800" b="1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3CENT’S</a:t>
            </a:r>
            <a:endParaRPr sz="4400" b="1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75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 – 25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100</a:t>
            </a: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-11CENTER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125-  3 cents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150-1cent    156  </a:t>
            </a:r>
            <a:endParaRPr sz="2800" b="0" i="0" u="none" strike="noStrike" cap="none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5" descr="D:\GTA vice city-Deluxe\FILMS\pupai.JP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4495800" y="381000"/>
            <a:ext cx="5181600" cy="377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13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188</a:t>
            </a:r>
            <a:r>
              <a:rPr lang="en-US" sz="4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6" descr="D:\GTA vice city-Deluxe\FILMS\merup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6705600" y="28956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400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629400" y="3733800"/>
            <a:ext cx="2286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705600" y="3573959"/>
            <a:ext cx="2286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Swarna DTS a/c</a:t>
            </a:r>
            <a:r>
              <a:rPr lang="en-US"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7" descr="C:\Documents and Settings\Administrator\Desktop\GTA 4 Vice City\FILMS\urumu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3027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553200" y="5334000"/>
            <a:ext cx="2286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409</a:t>
            </a:r>
            <a:r>
              <a:rPr lang="en-US" sz="24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days</a:t>
            </a:r>
            <a:r>
              <a:rPr lang="en-US" sz="4800" b="0" i="0" u="none" strike="noStrike" cap="none">
                <a:solidFill>
                  <a:srgbClr val="A603AB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2800" b="0" i="0" u="none" strike="noStrike" cap="none">
              <a:solidFill>
                <a:srgbClr val="A603A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371600" y="-582380"/>
            <a:ext cx="11327363" cy="6371642"/>
            <a:chOff x="-1371600" y="-582380"/>
            <a:chExt cx="11327363" cy="637164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371600" y="-582380"/>
              <a:ext cx="11327363" cy="637164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6524861" y="2911351"/>
              <a:ext cx="2719014" cy="18620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1500" b="1" u="sng" spc="600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HEIST</a:t>
              </a:r>
              <a:endParaRPr lang="en-US" sz="11500" b="1" u="sng" spc="6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7297141" y="4435350"/>
              <a:ext cx="938077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Satya</a:t>
              </a:r>
              <a:endParaRPr lang="en-US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645519" y="5032945"/>
              <a:ext cx="2241319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1" dirty="0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Pawan.CH – Ravi </a:t>
              </a:r>
              <a:r>
                <a:rPr lang="en-US" sz="2800" b="1" dirty="0" err="1" smtClean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Playbill" panose="040506030A0602020202" pitchFamily="82" charset="0"/>
                </a:rPr>
                <a:t>Basur</a:t>
              </a:r>
              <a:endPara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bill" panose="040506030A0602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46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24000" y="0"/>
            <a:ext cx="12192000" cy="6858000"/>
            <a:chOff x="-1524000" y="0"/>
            <a:chExt cx="12192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524000" y="0"/>
              <a:ext cx="12192000" cy="6858000"/>
            </a:xfrm>
            <a:prstGeom prst="rect">
              <a:avLst/>
            </a:prstGeom>
          </p:spPr>
        </p:pic>
        <p:pic>
          <p:nvPicPr>
            <p:cNvPr id="1026" name="Picture 2" descr="File:Haarika Hassine Logo.png - Wikimedia Common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524000" y="0"/>
              <a:ext cx="2144939" cy="903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991100" y="4091284"/>
              <a:ext cx="5534025" cy="1569660"/>
            </a:xfrm>
            <a:prstGeom prst="rect">
              <a:avLst/>
            </a:prstGeom>
            <a:noFill/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ight"/>
              <a:lightRig rig="harsh" dir="t">
                <a:rot lat="0" lon="0" rev="3000000"/>
              </a:lightRig>
            </a:scene3d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te-IN" sz="9600" b="1" spc="-300" dirty="0">
                  <a:ln w="0"/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Bookshelf Symbol 7" panose="05010101010101010101" pitchFamily="2" charset="2"/>
                </a:rPr>
                <a:t>స్నేహం</a:t>
              </a:r>
              <a:endParaRPr lang="en-US" sz="9600" b="1" cap="none" spc="-3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shelf Symbol 7" panose="05010101010101010101" pitchFamily="2" charset="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740044" y="5526091"/>
              <a:ext cx="20361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Trivikram</a:t>
              </a:r>
              <a:endParaRPr 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41142" y="5767117"/>
              <a:ext cx="12426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S.ChinaBabu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16797" y="5767116"/>
              <a:ext cx="8611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ill Sans MT Condensed" panose="020B0506020104020203" pitchFamily="34" charset="0"/>
                </a:rPr>
                <a:t>Anirudh</a:t>
              </a:r>
              <a:endPara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384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25" y="149290"/>
            <a:ext cx="11535747" cy="6488858"/>
          </a:xfrm>
          <a:prstGeom prst="rect">
            <a:avLst/>
          </a:prstGeom>
        </p:spPr>
      </p:pic>
      <p:pic>
        <p:nvPicPr>
          <p:cNvPr id="1026" name="Picture 2" descr="Annapurna Studios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936" y="240200"/>
            <a:ext cx="681136" cy="8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09928" y="2214761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SUDHER VARMA</a:t>
            </a:r>
            <a:endParaRPr lang="en-US" sz="44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43206" y="968267"/>
            <a:ext cx="5306261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te-IN" sz="9600" b="1" i="1" dirty="0">
                <a:ln/>
                <a:solidFill>
                  <a:srgbClr val="FF0000"/>
                </a:solidFill>
              </a:rPr>
              <a:t>ధాయాది</a:t>
            </a:r>
            <a:endParaRPr lang="en-US" sz="6600" b="1" i="1" cap="none" spc="0" dirty="0">
              <a:ln/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87185" y="2977027"/>
            <a:ext cx="2398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tx1"/>
                </a:solidFill>
                <a:latin typeface="Playbill" panose="040506030A0602020202" pitchFamily="82" charset="0"/>
              </a:rPr>
              <a:t>Story – Screenplay</a:t>
            </a:r>
          </a:p>
          <a:p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Ramgopal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Varma –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Chandrashekar</a:t>
            </a:r>
            <a:r>
              <a:rPr lang="en-US" sz="1800" dirty="0" smtClean="0">
                <a:solidFill>
                  <a:srgbClr val="FFFF00"/>
                </a:solidFill>
                <a:latin typeface="Playbill" panose="040506030A0602020202" pitchFamily="82" charset="0"/>
              </a:rPr>
              <a:t> </a:t>
            </a:r>
            <a:r>
              <a:rPr lang="en-US" sz="1800" dirty="0" err="1" smtClean="0">
                <a:solidFill>
                  <a:srgbClr val="FFFF00"/>
                </a:solidFill>
                <a:latin typeface="Playbill" panose="040506030A0602020202" pitchFamily="82" charset="0"/>
              </a:rPr>
              <a:t>Yeleti</a:t>
            </a:r>
            <a:endParaRPr lang="en-US" sz="1800" dirty="0">
              <a:solidFill>
                <a:srgbClr val="FFFF00"/>
              </a:solidFill>
              <a:latin typeface="Playbill" panose="040506030A0602020202" pitchFamily="8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42946" y="2630259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Nagarjuna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Akkineni</a:t>
            </a:r>
            <a:r>
              <a:rPr lang="en-US" sz="2400" dirty="0" smtClean="0">
                <a:solidFill>
                  <a:srgbClr val="FE0000"/>
                </a:solidFill>
                <a:latin typeface="Playbill" panose="040506030A0602020202" pitchFamily="82" charset="0"/>
              </a:rPr>
              <a:t>   </a:t>
            </a:r>
            <a:r>
              <a:rPr lang="en-US" sz="2400" dirty="0" err="1" smtClean="0">
                <a:solidFill>
                  <a:srgbClr val="FE0000"/>
                </a:solidFill>
                <a:latin typeface="Playbill" panose="040506030A0602020202" pitchFamily="82" charset="0"/>
              </a:rPr>
              <a:t>SandeepChowtha</a:t>
            </a:r>
            <a:endParaRPr lang="en-US" sz="3200" dirty="0">
              <a:solidFill>
                <a:srgbClr val="FE0000"/>
              </a:solidFill>
              <a:latin typeface="Playbill" panose="040506030A06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44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2644" y="2267539"/>
            <a:ext cx="5501683" cy="22159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e-IN" sz="13800" b="1" u="sng" spc="50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thura" panose="02000600000000000000" pitchFamily="2" charset="0"/>
                <a:cs typeface="Chathura" panose="02000600000000000000" pitchFamily="2" charset="0"/>
              </a:rPr>
              <a:t>దొంగలాట</a:t>
            </a:r>
            <a:endParaRPr lang="en-US" sz="13800" b="1" u="sng" cap="none" spc="50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thura" panose="02000600000000000000" pitchFamily="2" charset="0"/>
              <a:cs typeface="Chathu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086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97</Words>
  <Application>Microsoft Office PowerPoint</Application>
  <PresentationFormat>On-screen Show (4:3)</PresentationFormat>
  <Paragraphs>57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3" baseType="lpstr">
      <vt:lpstr>Agency FB</vt:lpstr>
      <vt:lpstr>Gill Sans MT Condensed</vt:lpstr>
      <vt:lpstr>NATS</vt:lpstr>
      <vt:lpstr>Amarante</vt:lpstr>
      <vt:lpstr>MV Boli</vt:lpstr>
      <vt:lpstr>Arial</vt:lpstr>
      <vt:lpstr>Chathura</vt:lpstr>
      <vt:lpstr>GIST-TLOTSwami</vt:lpstr>
      <vt:lpstr>Playbill</vt:lpstr>
      <vt:lpstr>Impact</vt:lpstr>
      <vt:lpstr>Ramabhadra</vt:lpstr>
      <vt:lpstr>Bookshelf Symbol 7</vt:lpstr>
      <vt:lpstr>RaviPrakash</vt:lpstr>
      <vt:lpstr>Bahnschrift SemiBold SemiConden</vt:lpstr>
      <vt:lpstr>Matura MT Script Capitals</vt:lpstr>
      <vt:lpstr>Calibri</vt:lpstr>
      <vt:lpstr>Rockwell Condensed</vt:lpstr>
      <vt:lpstr>Syamala Ramana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Mounika Satya</dc:creator>
  <cp:lastModifiedBy>Mounika Satya</cp:lastModifiedBy>
  <cp:revision>34</cp:revision>
  <dcterms:modified xsi:type="dcterms:W3CDTF">2022-07-09T13:55:58Z</dcterms:modified>
</cp:coreProperties>
</file>